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20" y="7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5.xml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4941168"/>
            <a:ext cx="1075837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058475" y="4941168"/>
            <a:ext cx="1129373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187848" y="4941168"/>
            <a:ext cx="922025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74" y="4941168"/>
            <a:ext cx="1057598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72" y="4941168"/>
            <a:ext cx="1179344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649578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684163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20167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56171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649578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684163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20167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56171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982638" y="4941168"/>
            <a:ext cx="718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6346816" y="4941168"/>
            <a:ext cx="0" cy="9361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45024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25069E-7 L -0.3033 -0.169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4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2780</TotalTime>
  <Words>1221</Words>
  <Application>Microsoft Office PowerPoint</Application>
  <PresentationFormat>Diavetítés a képernyőre (4:3 oldalarány)</PresentationFormat>
  <Paragraphs>117</Paragraphs>
  <Slides>16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17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155</cp:revision>
  <dcterms:created xsi:type="dcterms:W3CDTF">2016-02-22T19:45:39Z</dcterms:created>
  <dcterms:modified xsi:type="dcterms:W3CDTF">2016-03-18T19:40:34Z</dcterms:modified>
</cp:coreProperties>
</file>